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74" r:id="rId13"/>
    <p:sldId id="275" r:id="rId14"/>
    <p:sldId id="263" r:id="rId15"/>
    <p:sldId id="264" r:id="rId16"/>
    <p:sldId id="265" r:id="rId17"/>
    <p:sldId id="276" r:id="rId18"/>
    <p:sldId id="266" r:id="rId19"/>
    <p:sldId id="267" r:id="rId20"/>
    <p:sldId id="277" r:id="rId21"/>
    <p:sldId id="278" r:id="rId22"/>
    <p:sldId id="279" r:id="rId23"/>
    <p:sldId id="268" r:id="rId24"/>
    <p:sldId id="269" r:id="rId25"/>
    <p:sldId id="270" r:id="rId26"/>
    <p:sldId id="271" r:id="rId27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55EE8-F66F-4966-B8D8-8419C7B57C39}" v="90" dt="2022-02-24T11:43:36.195"/>
    <p1510:client id="{27F1F815-5142-0CC6-3324-405DB7036A09}" v="1" dt="2022-04-27T10:07:51.840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77310" autoAdjust="0"/>
  </p:normalViewPr>
  <p:slideViewPr>
    <p:cSldViewPr snapToGrid="0" snapToObjects="1">
      <p:cViewPr varScale="1">
        <p:scale>
          <a:sx n="105" d="100"/>
          <a:sy n="105" d="100"/>
        </p:scale>
        <p:origin x="1614" y="1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-88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des requêtes de création des tables de la base de données via SQL SERVER MANAGEMENT STUDIO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07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  <a:p>
            <a:r>
              <a:rPr lang="fr-FR" dirty="0"/>
              <a:t>TRANSITION :</a:t>
            </a:r>
          </a:p>
          <a:p>
            <a:endParaRPr lang="fr-FR" dirty="0"/>
          </a:p>
          <a:p>
            <a:r>
              <a:rPr lang="fr-FR" dirty="0"/>
              <a:t>APRES AVOIR PRÉSENTÉ LES BESOINS APPLICATIFS ET LES MODÈLE DE DONNÉES DU PROJET JE VAIS LAISSER LA PAROLE A ……… POUR VOUS PARLER DE L’ARCHITECTURE TECHNIQUE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45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r>
              <a:rPr lang="fr-FR" dirty="0"/>
              <a:t>, Teams, Discord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DAO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Access Object)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modèle de conception utilisé en développement logiciel pour séparer la logique métier de l'accès aux données. Il consiste à créer une couche d'abstraction entre l'application et la base de données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  <a:p>
            <a:endParaRPr lang="fr-FR" dirty="0"/>
          </a:p>
          <a:p>
            <a:r>
              <a:rPr lang="fr-FR" dirty="0"/>
              <a:t>Présentation des packages dal / </a:t>
            </a:r>
            <a:r>
              <a:rPr lang="fr-FR" dirty="0" err="1"/>
              <a:t>bll</a:t>
            </a:r>
            <a:r>
              <a:rPr lang="fr-FR" dirty="0"/>
              <a:t> / </a:t>
            </a:r>
            <a:r>
              <a:rPr lang="fr-FR" dirty="0" err="1"/>
              <a:t>bo</a:t>
            </a:r>
            <a:r>
              <a:rPr lang="fr-FR" dirty="0"/>
              <a:t> et du package </a:t>
            </a:r>
            <a:r>
              <a:rPr lang="fr-FR" dirty="0" err="1"/>
              <a:t>controler</a:t>
            </a:r>
            <a:r>
              <a:rPr lang="fr-FR" dirty="0"/>
              <a:t> dans lequel sont présentes les Servlets</a:t>
            </a:r>
          </a:p>
          <a:p>
            <a:endParaRPr lang="fr-FR" dirty="0"/>
          </a:p>
          <a:p>
            <a:r>
              <a:rPr lang="fr-FR" dirty="0"/>
              <a:t>Les JSP sont plus bas dans le WEB-INF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pattern MVC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TRANSITION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…… VA MAINTENANT VOUS PRÉSENTER LA RÉALISATION DU PROJET ET LE RÉSULTAT OBTENU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0553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987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284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096" y="3275483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0365" y="4648712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013" y="4500048"/>
            <a:ext cx="1383953" cy="61509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4C8C468-4A6A-4BB0-B6A7-861ED7C994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68903" y="4648712"/>
            <a:ext cx="1124333" cy="28898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02173" y="4438191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664" y="4135159"/>
            <a:ext cx="1308323" cy="97997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50A14FF-AB86-401F-8983-21132F6DD2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33577" y="3348610"/>
            <a:ext cx="855930" cy="8559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1AA60E6-155F-4001-AF4A-6DB1FFAE926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79186" y="3566646"/>
            <a:ext cx="441226" cy="4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EAEBA9-AD4F-4B80-A1AC-3D0E27DF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" y="790989"/>
            <a:ext cx="1401844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9E24EE-DA94-45F5-9586-0F5D8CA4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755440"/>
            <a:ext cx="58502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REPARTITION DES TACHES VIA JIRA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UTILISATION DE GIT ET GITHUB NOMMAGE DES BRANCHES EN FONCTION DES TICKETS JIRA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COMMITS – TESTS VIA POSTMAN ET/OU OPEN API – QUAND TESTS OK PUSH SUR DEVELOP – MERGE APRES VERIFICATION DU CODE PAR UN AUTRE MEMBRE DE L’EQUIPE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REPARTITION DES TACHES VIA JIRA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UTILISATION DE GIT ET GITHUB NOMMAGE DES BRANCHES EN FONCTION DES TICKETS JIRA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COMMITS – TESTS VIA POSTMAN ET/OU OPEN API – QUAND TESTS OK PUSH SUR DEVELOP – MERGE APRES VERIFICATION DU CODE PAR UN AUTRE MEMBRE DE L’EQUIPE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99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REPARTITION DES TACHES VIA JIRA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UTILISATION DE GIT ET GITHUB NOMMAGE DES BRANCHES EN FONCTION DES TICKETS JIRA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COMMITS – TESTS VIA POSTMAN ET/OU OPEN API – QUAND TESTS OK PUSH SUR DEVELOP – MERGE APRES VERIFICATION DU CODE PAR UN AUTRE MEMBRE DE L’EQUIPE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88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REPARTITION DES TACHES VIA JIRA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UTILISATION DE GIT ET GITHUB NOMMAGE DES BRANCHES EN FONCTION DES TICKETS JIRA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COMMITS – TESTS VIA POSTMAN ET/OU OPEN API – QUAND TESTS OK PUSH SUR DEVELOP – MERGE APRES VERIFICATION DU CODE PAR UN AUTRE MEMBRE DE L’EQUIPE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0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65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1190</Words>
  <Application>Microsoft Office PowerPoint</Application>
  <PresentationFormat>Affichage à l'écran (16:10)</PresentationFormat>
  <Paragraphs>156</Paragraphs>
  <Slides>23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 traitées par les stagiaires </vt:lpstr>
      <vt:lpstr>Description des étapes du projet traitées par les stagiaires </vt:lpstr>
      <vt:lpstr>Description des étapes du projet traitées par les stagiaires </vt:lpstr>
      <vt:lpstr>Description des étapes du projet traitées par les stagiaires 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Faneuil FLORIAN</cp:lastModifiedBy>
  <cp:revision>80</cp:revision>
  <dcterms:created xsi:type="dcterms:W3CDTF">2016-12-19T13:50:22Z</dcterms:created>
  <dcterms:modified xsi:type="dcterms:W3CDTF">2024-02-27T08:48:14Z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